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6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9" r:id="rId15"/>
    <p:sldId id="268" r:id="rId16"/>
    <p:sldId id="270" r:id="rId17"/>
    <p:sldId id="271" r:id="rId18"/>
    <p:sldId id="272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9900"/>
    <a:srgbClr val="00FF00"/>
    <a:srgbClr val="CC3399"/>
    <a:srgbClr val="0D86FF"/>
    <a:srgbClr val="008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8;&#1075;&#1088;&#1072;-&#1074;&#1080;&#1082;&#1090;&#1086;&#1088;&#1080;&#1085;&#1072;%20&#1057;%20&#1056;&#1086;&#1078;&#1076;&#1077;&#1089;&#1090;&#1074;&#1086;&#1084;%20&#1061;&#1088;&#1080;&#1089;&#1090;&#1086;&#1074;&#1099;&#1084;!\&#1055;&#1077;&#1089;&#1085;&#1103;%20&#1086;%20&#1056;&#1086;&#1078;&#1076;&#1077;&#1089;&#1090;&#1074;&#1077;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image" Target="../media/image30.png"/><Relationship Id="rId10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41.png"/><Relationship Id="rId9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42.png"/><Relationship Id="rId9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image" Target="../media/image30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45.gif"/><Relationship Id="rId9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46.jpeg"/><Relationship Id="rId9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47.png"/><Relationship Id="rId9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48.png"/><Relationship Id="rId9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49.gif"/><Relationship Id="rId9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png"/><Relationship Id="rId12" Type="http://schemas.openxmlformats.org/officeDocument/2006/relationships/image" Target="../media/image10.png"/><Relationship Id="rId2" Type="http://schemas.openxmlformats.org/officeDocument/2006/relationships/audio" Target="file:///C:\Users\User\Desktop\&#1048;&#1075;&#1088;&#1072;-&#1074;&#1080;&#1082;&#1090;&#1086;&#1088;&#1080;&#1085;&#1072;%20&#1057;%20&#1056;&#1086;&#1078;&#1076;&#1077;&#1089;&#1090;&#1074;&#1086;&#1084;%20&#1061;&#1088;&#1080;&#1089;&#1090;&#1086;&#1074;&#1099;&#1084;!\Fanfara.mp3" TargetMode="External"/><Relationship Id="rId1" Type="http://schemas.openxmlformats.org/officeDocument/2006/relationships/audio" Target="file:///C:\Users\User\Desktop\&#1048;&#1075;&#1088;&#1072;-&#1074;&#1080;&#1082;&#1090;&#1086;&#1088;&#1080;&#1085;&#1072;%20&#1057;%20&#1056;&#1086;&#1078;&#1076;&#1077;&#1089;&#1090;&#1074;&#1086;&#1084;%20&#1061;&#1088;&#1080;&#1089;&#1090;&#1086;&#1074;&#1099;&#1084;!\&#1073;&#1086;&#1081;%20&#1095;&#1072;&#1089;&#1086;&#1074;.mp3" TargetMode="External"/><Relationship Id="rId6" Type="http://schemas.openxmlformats.org/officeDocument/2006/relationships/image" Target="../media/image52.gif"/><Relationship Id="rId11" Type="http://schemas.openxmlformats.org/officeDocument/2006/relationships/image" Target="../media/image8.gif"/><Relationship Id="rId5" Type="http://schemas.openxmlformats.org/officeDocument/2006/relationships/image" Target="../media/image51.gif"/><Relationship Id="rId10" Type="http://schemas.openxmlformats.org/officeDocument/2006/relationships/image" Target="../media/image56.gif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gif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jpeg"/><Relationship Id="rId7" Type="http://schemas.openxmlformats.org/officeDocument/2006/relationships/image" Target="../media/image6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8;&#1075;&#1088;&#1072;-&#1074;&#1080;&#1082;&#1090;&#1086;&#1088;&#1080;&#1085;&#1072;%20&#1057;%20&#1056;&#1086;&#1078;&#1076;&#1077;&#1089;&#1090;&#1074;&#1086;&#1084;%20&#1061;&#1088;&#1080;&#1089;&#1090;&#1086;&#1074;&#1099;&#1084;!\Fanfara.mp3" TargetMode="External"/><Relationship Id="rId6" Type="http://schemas.openxmlformats.org/officeDocument/2006/relationships/image" Target="../media/image60.png"/><Relationship Id="rId11" Type="http://schemas.openxmlformats.org/officeDocument/2006/relationships/image" Target="../media/image10.png"/><Relationship Id="rId5" Type="http://schemas.openxmlformats.org/officeDocument/2006/relationships/image" Target="../media/image59.gif"/><Relationship Id="rId10" Type="http://schemas.openxmlformats.org/officeDocument/2006/relationships/image" Target="../media/image63.gif"/><Relationship Id="rId4" Type="http://schemas.openxmlformats.org/officeDocument/2006/relationships/image" Target="../media/image58.gif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gif"/><Relationship Id="rId7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8.gif"/><Relationship Id="rId5" Type="http://schemas.openxmlformats.org/officeDocument/2006/relationships/image" Target="../media/image30.png"/><Relationship Id="rId10" Type="http://schemas.openxmlformats.org/officeDocument/2006/relationships/image" Target="../media/image34.gif"/><Relationship Id="rId4" Type="http://schemas.openxmlformats.org/officeDocument/2006/relationships/image" Target="../media/image27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8.gif"/><Relationship Id="rId5" Type="http://schemas.openxmlformats.org/officeDocument/2006/relationships/image" Target="../media/image30.png"/><Relationship Id="rId10" Type="http://schemas.openxmlformats.org/officeDocument/2006/relationships/image" Target="../media/image34.gif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37.png"/><Relationship Id="rId9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8.gif"/><Relationship Id="rId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image" Target="../media/image38.png"/><Relationship Id="rId9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9b351f8e82cf4a256ee93d5f63b6ea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772816"/>
            <a:ext cx="4500500" cy="1800200"/>
          </a:xfrm>
          <a:prstGeom prst="rect">
            <a:avLst/>
          </a:prstGeom>
        </p:spPr>
      </p:pic>
      <p:pic>
        <p:nvPicPr>
          <p:cNvPr id="27" name="Рисунок 26" descr="0_6ddf0_426accfa_XL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91880" y="1484784"/>
            <a:ext cx="2609850" cy="4581128"/>
          </a:xfrm>
          <a:prstGeom prst="rect">
            <a:avLst/>
          </a:prstGeom>
        </p:spPr>
      </p:pic>
      <p:pic>
        <p:nvPicPr>
          <p:cNvPr id="16" name="Рисунок 15" descr="69b351f8e82cf4a256ee93d5f63b6ea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700808"/>
            <a:ext cx="4284476" cy="1800200"/>
          </a:xfrm>
          <a:prstGeom prst="rect">
            <a:avLst/>
          </a:prstGeom>
        </p:spPr>
      </p:pic>
      <p:pic>
        <p:nvPicPr>
          <p:cNvPr id="13" name="Рисунок 12" descr="69b351f8e82cf4a256ee93d5f63b6ea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500500" cy="1800200"/>
          </a:xfrm>
          <a:prstGeom prst="rect">
            <a:avLst/>
          </a:prstGeom>
        </p:spPr>
      </p:pic>
      <p:pic>
        <p:nvPicPr>
          <p:cNvPr id="15" name="Рисунок 14" descr="69b351f8e82cf4a256ee93d5f63b6ea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0"/>
            <a:ext cx="4212468" cy="1800200"/>
          </a:xfrm>
          <a:prstGeom prst="rect">
            <a:avLst/>
          </a:prstGeom>
        </p:spPr>
      </p:pic>
      <p:pic>
        <p:nvPicPr>
          <p:cNvPr id="17" name="Рисунок 16" descr="8332098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68344" y="0"/>
            <a:ext cx="646559" cy="778987"/>
          </a:xfrm>
          <a:prstGeom prst="rect">
            <a:avLst/>
          </a:prstGeom>
        </p:spPr>
      </p:pic>
      <p:pic>
        <p:nvPicPr>
          <p:cNvPr id="18" name="Рисунок 17" descr="0_b733f_f401f2f2_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87624" y="260648"/>
            <a:ext cx="1080120" cy="15841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1600" y="220486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РОЖДЕСТВО </a:t>
            </a:r>
            <a:endParaRPr lang="ru-RU" sz="6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35699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endParaRPr lang="ru-RU" sz="6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44371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CC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 </a:t>
            </a:r>
            <a:endParaRPr lang="ru-RU" sz="6000" b="1" spc="150" dirty="0">
              <a:ln w="11430"/>
              <a:solidFill>
                <a:srgbClr val="CC33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371703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00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endParaRPr lang="ru-RU" sz="6000" b="1" spc="150" dirty="0">
              <a:ln w="11430"/>
              <a:solidFill>
                <a:srgbClr val="00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407707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0D8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endParaRPr lang="ru-RU" sz="6000" b="1" spc="150" dirty="0">
              <a:ln w="11430"/>
              <a:solidFill>
                <a:srgbClr val="0D8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Рисунок 24" descr="0_77dc3_9f75b54a_XL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4221088"/>
            <a:ext cx="1584176" cy="2636912"/>
          </a:xfrm>
          <a:prstGeom prst="rect">
            <a:avLst/>
          </a:prstGeom>
        </p:spPr>
      </p:pic>
      <p:pic>
        <p:nvPicPr>
          <p:cNvPr id="30" name="Рисунок 29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pic>
        <p:nvPicPr>
          <p:cNvPr id="19" name="Рисунок 18" descr="a51f0664c9d2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203848" y="260648"/>
            <a:ext cx="2769096" cy="2076822"/>
          </a:xfrm>
          <a:prstGeom prst="rect">
            <a:avLst/>
          </a:prstGeom>
        </p:spPr>
      </p:pic>
      <p:pic>
        <p:nvPicPr>
          <p:cNvPr id="26" name="Песня о Рождеств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7524328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5536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ПРОМЕЖУТОК ВРЕМЕНИ  ОТ РОЖДЕСТВА ДО КРЕЩЕНЬЯ?</a:t>
            </a:r>
            <a:endParaRPr lang="ru-RU" sz="24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1268760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268760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2132856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412776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60032" y="3068960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2357430"/>
            <a:ext cx="2286016" cy="71438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ПОКРОВ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3286124"/>
            <a:ext cx="2286016" cy="71438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ДОЖИНКИ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929322" y="1428736"/>
            <a:ext cx="2286016" cy="71438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СВЯТКИ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4214818"/>
            <a:ext cx="2286016" cy="71438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КУЗЬМИНКИ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Текст 9"/>
          <p:cNvSpPr txBox="1">
            <a:spLocks/>
          </p:cNvSpPr>
          <p:nvPr/>
        </p:nvSpPr>
        <p:spPr>
          <a:xfrm>
            <a:off x="2428860" y="528638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Текст 9"/>
          <p:cNvSpPr txBox="1">
            <a:spLocks/>
          </p:cNvSpPr>
          <p:nvPr/>
        </p:nvSpPr>
        <p:spPr>
          <a:xfrm>
            <a:off x="241176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Текст 9"/>
          <p:cNvSpPr txBox="1">
            <a:spLocks/>
          </p:cNvSpPr>
          <p:nvPr/>
        </p:nvSpPr>
        <p:spPr>
          <a:xfrm>
            <a:off x="241176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43608" y="1340768"/>
            <a:ext cx="3200400" cy="4029075"/>
            <a:chOff x="1043608" y="1340768"/>
            <a:chExt cx="3200400" cy="4029075"/>
          </a:xfrm>
        </p:grpSpPr>
        <p:pic>
          <p:nvPicPr>
            <p:cNvPr id="24" name="Рисунок 23" descr="1231854412_2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043608" y="1340768"/>
              <a:ext cx="3200400" cy="4029075"/>
            </a:xfrm>
            <a:prstGeom prst="rect">
              <a:avLst/>
            </a:prstGeom>
          </p:spPr>
        </p:pic>
        <p:pic>
          <p:nvPicPr>
            <p:cNvPr id="26" name="Рисунок 25" descr="104027880_0_e820c_742fed63_S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619672" y="2132856"/>
              <a:ext cx="664349" cy="646633"/>
            </a:xfrm>
            <a:prstGeom prst="rect">
              <a:avLst/>
            </a:prstGeom>
          </p:spPr>
        </p:pic>
      </p:grpSp>
      <p:pic>
        <p:nvPicPr>
          <p:cNvPr id="28" name="Рисунок 27" descr="063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436096" y="188640"/>
            <a:ext cx="3213720" cy="824950"/>
          </a:xfrm>
          <a:prstGeom prst="rect">
            <a:avLst/>
          </a:prstGeom>
        </p:spPr>
      </p:pic>
      <p:pic>
        <p:nvPicPr>
          <p:cNvPr id="29" name="Рисунок 28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88424" y="6165304"/>
            <a:ext cx="548258" cy="54825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build="p"/>
      <p:bldP spid="13" grpId="1" build="allAtOnce"/>
      <p:bldP spid="14" grpId="0" build="p"/>
      <p:bldP spid="14" grpId="1" build="allAtOnce"/>
      <p:bldP spid="15" grpId="0" build="p"/>
      <p:bldP spid="15" grpId="1" build="allAtOnce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71-429x30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1844824"/>
            <a:ext cx="4662289" cy="3260342"/>
          </a:xfrm>
          <a:prstGeom prst="rect">
            <a:avLst/>
          </a:prstGeom>
        </p:spPr>
      </p:pic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134076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2348880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908720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119675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92080" y="3573016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00760" y="2285992"/>
            <a:ext cx="2428892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МИНИАТЮРА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00760" y="4143380"/>
            <a:ext cx="2428892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СКАЗАНИЕ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6000760" y="3214686"/>
            <a:ext cx="2428892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ВЕРТЕП</a:t>
            </a: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00760" y="1285860"/>
            <a:ext cx="2428892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СПЕКТАКЛЬ</a:t>
            </a: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205172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05172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205172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8864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НАРОДНЫЙ КУКОЛЬНЫЙ </a:t>
            </a:r>
            <a:b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РОЖДЕСТВЕНСКИЙ ТЕАТР?</a:t>
            </a:r>
            <a:endParaRPr lang="ru-RU" sz="24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7" name="Рисунок 26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0_7d450_ef4c86c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648" y="1988840"/>
            <a:ext cx="2592288" cy="3200356"/>
          </a:xfrm>
          <a:prstGeom prst="rect">
            <a:avLst/>
          </a:prstGeom>
        </p:spPr>
      </p:pic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3768" y="119675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7544" y="2420888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568" y="1124744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134076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95936" y="2132856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15008" y="4214818"/>
            <a:ext cx="2714644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КНИГА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15008" y="3286124"/>
            <a:ext cx="2714644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ПЛАТОК</a:t>
            </a: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715008" y="2357430"/>
            <a:ext cx="2714644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КУКЛА- АНГЕЛ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15008" y="1428736"/>
            <a:ext cx="2714644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КОНФЕТЫ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2428860" y="528638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41176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241176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В СТАРИНУ ТРАДИЦИОННЫЙ РОЖДЕСТВЕНСКИЙ ПОДАРОК?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3" name="Рисунок 2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98072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28217" y="1549376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908720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83671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99967" y="1477938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fb73h6q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83768" y="2060848"/>
            <a:ext cx="3408830" cy="3739384"/>
          </a:xfrm>
          <a:prstGeom prst="rect">
            <a:avLst/>
          </a:prstGeom>
        </p:spPr>
      </p:pic>
      <p:sp>
        <p:nvSpPr>
          <p:cNvPr id="2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857884" y="2285992"/>
            <a:ext cx="2286016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6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УХА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857884" y="4214818"/>
            <a:ext cx="2286016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БЛИНЫ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5857884" y="3214686"/>
            <a:ext cx="2286016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САМОВАР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857884" y="1214422"/>
            <a:ext cx="2286016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СЛАДОСТИ</a:t>
            </a: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2123728" y="5589240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123728" y="5589240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2123728" y="5589240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8864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УКРАШЕНИЕ РОЖДЕСТВЕНСКОГО СТОЛА?</a:t>
            </a:r>
            <a:endParaRPr lang="ru-RU" sz="24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15" name="Рисунок 14" descr="0_7f377_5392fb0c_XL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23528" y="1988840"/>
            <a:ext cx="2517744" cy="3356992"/>
          </a:xfrm>
          <a:prstGeom prst="rect">
            <a:avLst/>
          </a:prstGeom>
        </p:spPr>
      </p:pic>
      <p:pic>
        <p:nvPicPr>
          <p:cNvPr id="23" name="Рисунок 22" descr="063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4" name="Рисунок 23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763688" y="6021288"/>
            <a:ext cx="3600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t07zuhb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1700808"/>
            <a:ext cx="3959006" cy="3312368"/>
          </a:xfrm>
          <a:prstGeom prst="rect">
            <a:avLst/>
          </a:prstGeom>
        </p:spPr>
      </p:pic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39752" y="119675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15816" y="2276872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1340768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1268760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63888" y="1412776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4286256"/>
            <a:ext cx="2357454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ВЕСНЯНКА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3286124"/>
            <a:ext cx="2357454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ЧАСТУШКА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929322" y="2214554"/>
            <a:ext cx="2357454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КОЛЯДКА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1214422"/>
            <a:ext cx="2357454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БЫЛИНА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2123728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123728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2123728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8864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РОЖДЕСТВЕНСКАЯ  НАРОДНАЯ ПЕСНЯ?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3" name="Рисунок 2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0d01b438f51db6fe43d576636de76b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59632" y="1268760"/>
            <a:ext cx="259228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5976" y="350100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2852936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1052736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1268760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11960" y="1916832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429256" y="4214818"/>
            <a:ext cx="2857520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«ЗАПИСКА»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429256" y="3214686"/>
            <a:ext cx="2857520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«ПИСЬМО»</a:t>
            </a: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429256" y="2285992"/>
            <a:ext cx="2857520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«ПОЗДРАВИШКА»</a:t>
            </a: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429256" y="1357298"/>
            <a:ext cx="2857520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«КАРТОЧКА»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1907704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1907704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1907704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8640"/>
            <a:ext cx="57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СТАРИННОЕ НАЗВАНИЕ РОЖДЕСТВЕНСКОЙ ОТКРЫТКИ?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3" name="Рисунок 2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ЗНАЧНИЕ СТАРИННОГО СЛОВА  «КОЛЯДА»?</a:t>
            </a:r>
            <a:endParaRPr lang="ru-RU" sz="24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2" name="Рисунок 21" descr="noel_mini_01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7624" y="1196752"/>
            <a:ext cx="2901702" cy="3987768"/>
          </a:xfrm>
          <a:prstGeom prst="rect">
            <a:avLst/>
          </a:prstGeom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548680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7544" y="2564904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5576" y="1340768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155679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07904" y="1556792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857884" y="2357430"/>
            <a:ext cx="2571768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ПРАЗДНИК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3357562"/>
            <a:ext cx="2500330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ЗИМА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857884" y="1357298"/>
            <a:ext cx="2571768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КАЛЕНДАРЬ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4214818"/>
            <a:ext cx="2500330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ПОДАРОК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1907704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1907704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1907704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Рисунок 20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3" name="Рисунок 2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0_3777e_7185bb00_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1268760"/>
            <a:ext cx="4542755" cy="3861342"/>
          </a:xfrm>
          <a:prstGeom prst="rect">
            <a:avLst/>
          </a:prstGeom>
        </p:spPr>
      </p:pic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11760" y="134076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2564904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7584" y="980728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119675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27959" y="1837978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00760" y="2143116"/>
            <a:ext cx="2357454" cy="857256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РОЖДЕСТВО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00760" y="3214686"/>
            <a:ext cx="2357454" cy="857256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dirty="0">
                <a:solidFill>
                  <a:srgbClr val="FFFF00"/>
                </a:solidFill>
                <a:latin typeface="Bookman Old Style" pitchFamily="18" charset="0"/>
              </a:rPr>
              <a:t>КОЛЯДКИ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6000760" y="4286256"/>
            <a:ext cx="2357454" cy="857256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ЛЕТО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00760" y="1142984"/>
            <a:ext cx="2357454" cy="857256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СВЯТКИ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1763688" y="5373216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1763688" y="5373216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1763688" y="5373216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32656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КАКОЕ СЛОВО «ЛИШНЕЕ»?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6" name="Рисунок 25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03d27e962ca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1628800"/>
            <a:ext cx="4762500" cy="3743325"/>
          </a:xfrm>
          <a:prstGeom prst="rect">
            <a:avLst/>
          </a:prstGeom>
        </p:spPr>
      </p:pic>
      <p:pic>
        <p:nvPicPr>
          <p:cNvPr id="22" name="Рисунок 21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1052736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3568" y="2564904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7584" y="980728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119675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27959" y="1837978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86446" y="2285992"/>
            <a:ext cx="2428892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НАЗАРЕТ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86446" y="4286256"/>
            <a:ext cx="2428892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КАПЕРНАУМ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786446" y="3214686"/>
            <a:ext cx="2428892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ВИФЛИЕМ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86446" y="1285860"/>
            <a:ext cx="2428892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ИЕРУСАЛИМ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  <p:sp>
        <p:nvSpPr>
          <p:cNvPr id="17" name="Текст 9"/>
          <p:cNvSpPr txBox="1">
            <a:spLocks/>
          </p:cNvSpPr>
          <p:nvPr/>
        </p:nvSpPr>
        <p:spPr>
          <a:xfrm>
            <a:off x="1979712" y="5445224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Текст 9"/>
          <p:cNvSpPr txBox="1">
            <a:spLocks/>
          </p:cNvSpPr>
          <p:nvPr/>
        </p:nvSpPr>
        <p:spPr>
          <a:xfrm>
            <a:off x="1979712" y="5445224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Текст 9"/>
          <p:cNvSpPr txBox="1">
            <a:spLocks/>
          </p:cNvSpPr>
          <p:nvPr/>
        </p:nvSpPr>
        <p:spPr>
          <a:xfrm>
            <a:off x="1979712" y="5445224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116632"/>
            <a:ext cx="4100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ГОРОД, ГДЕ РОДИЛСЯ </a:t>
            </a:r>
          </a:p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ИИСУС ХРИСТОС?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8" name="Рисунок 27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33" name="Рисунок 3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6" grpId="0"/>
      <p:bldP spid="16" grpId="1"/>
      <p:bldP spid="17" grpId="0" build="p"/>
      <p:bldP spid="17" grpId="1" build="allAtOnce"/>
      <p:bldP spid="18" grpId="0" build="p"/>
      <p:bldP spid="18" grpId="1" build="allAtOnce"/>
      <p:bldP spid="19" grpId="0" build="p"/>
      <p:bldP spid="19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_81eae_3f8ba8cc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1196752"/>
            <a:ext cx="3557786" cy="5019852"/>
          </a:xfrm>
          <a:prstGeom prst="rect">
            <a:avLst/>
          </a:prstGeom>
        </p:spPr>
      </p:pic>
      <p:pic>
        <p:nvPicPr>
          <p:cNvPr id="7" name="Рисунок 6" descr="06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0"/>
            <a:ext cx="790575" cy="952500"/>
          </a:xfrm>
          <a:prstGeom prst="rect">
            <a:avLst/>
          </a:prstGeom>
        </p:spPr>
      </p:pic>
      <p:pic>
        <p:nvPicPr>
          <p:cNvPr id="8" name="Рисунок 7" descr="06.gif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95736" y="0"/>
            <a:ext cx="857300" cy="1032892"/>
          </a:xfrm>
          <a:prstGeom prst="rect">
            <a:avLst/>
          </a:prstGeom>
        </p:spPr>
      </p:pic>
      <p:pic>
        <p:nvPicPr>
          <p:cNvPr id="11" name="Рисунок 10" descr="0c13934f3160b4bb0f5c962ef36a058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800000">
            <a:off x="0" y="0"/>
            <a:ext cx="1981204" cy="1773940"/>
          </a:xfrm>
          <a:prstGeom prst="rect">
            <a:avLst/>
          </a:prstGeom>
        </p:spPr>
      </p:pic>
      <p:pic>
        <p:nvPicPr>
          <p:cNvPr id="13" name="Рисунок 12" descr="0c13934f3160b4bb0f5c962ef36a058a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0800000" flipH="1">
            <a:off x="7203270" y="0"/>
            <a:ext cx="1940730" cy="1737700"/>
          </a:xfrm>
          <a:prstGeom prst="rect">
            <a:avLst/>
          </a:prstGeom>
        </p:spPr>
      </p:pic>
      <p:pic>
        <p:nvPicPr>
          <p:cNvPr id="17" name="Рисунок 16" descr="01 (9)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779912" y="0"/>
            <a:ext cx="1296144" cy="1298681"/>
          </a:xfrm>
          <a:prstGeom prst="rect">
            <a:avLst/>
          </a:prstGeom>
        </p:spPr>
      </p:pic>
      <p:pic>
        <p:nvPicPr>
          <p:cNvPr id="2" name="Рисунок 1" descr="be7fea28dadb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55576" y="2852936"/>
            <a:ext cx="7620000" cy="3695700"/>
          </a:xfrm>
          <a:prstGeom prst="rect">
            <a:avLst/>
          </a:prstGeom>
        </p:spPr>
      </p:pic>
      <p:pic>
        <p:nvPicPr>
          <p:cNvPr id="10" name="Рисунок 9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pic>
        <p:nvPicPr>
          <p:cNvPr id="12" name="бой час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9144000" y="-152400"/>
            <a:ext cx="304800" cy="304800"/>
          </a:xfrm>
          <a:prstGeom prst="rect">
            <a:avLst/>
          </a:prstGeom>
        </p:spPr>
      </p:pic>
      <p:pic>
        <p:nvPicPr>
          <p:cNvPr id="14" name="Fanfar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email"/>
          <a:stretch>
            <a:fillRect/>
          </a:stretch>
        </p:blipFill>
        <p:spPr>
          <a:xfrm>
            <a:off x="81724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_6a0ea_1e4c022d_X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620688"/>
            <a:ext cx="4000500" cy="1181100"/>
          </a:xfrm>
          <a:prstGeom prst="rect">
            <a:avLst/>
          </a:prstGeom>
        </p:spPr>
      </p:pic>
      <p:pic>
        <p:nvPicPr>
          <p:cNvPr id="3" name="Рисунок 2" descr="08342df464f326e3f52f04ca9be8d7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332656"/>
            <a:ext cx="700266" cy="720080"/>
          </a:xfrm>
          <a:prstGeom prst="rect">
            <a:avLst/>
          </a:prstGeom>
        </p:spPr>
      </p:pic>
      <p:pic>
        <p:nvPicPr>
          <p:cNvPr id="4" name="Рисунок 3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pic>
        <p:nvPicPr>
          <p:cNvPr id="8" name="Рисунок 7" descr="0_6a481_f7e01e7c_XL.png"/>
          <p:cNvPicPr>
            <a:picLocks noChangeAspect="1"/>
          </p:cNvPicPr>
          <p:nvPr/>
        </p:nvPicPr>
        <p:blipFill>
          <a:blip r:embed="rId6" cstate="email"/>
          <a:srcRect l="3638" r="3687" b="8637"/>
          <a:stretch>
            <a:fillRect/>
          </a:stretch>
        </p:blipFill>
        <p:spPr>
          <a:xfrm>
            <a:off x="539552" y="3068960"/>
            <a:ext cx="4212976" cy="3384376"/>
          </a:xfrm>
          <a:prstGeom prst="rect">
            <a:avLst/>
          </a:prstGeom>
        </p:spPr>
      </p:pic>
      <p:pic>
        <p:nvPicPr>
          <p:cNvPr id="17" name="Рисунок 16" descr="0_69835_593dbedd_XL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11560" y="1772816"/>
            <a:ext cx="3744416" cy="1350445"/>
          </a:xfrm>
          <a:prstGeom prst="rect">
            <a:avLst/>
          </a:prstGeom>
        </p:spPr>
      </p:pic>
      <p:pic>
        <p:nvPicPr>
          <p:cNvPr id="19" name="Рисунок 18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00192" y="2276872"/>
            <a:ext cx="609600" cy="609600"/>
          </a:xfrm>
          <a:prstGeom prst="rect">
            <a:avLst/>
          </a:prstGeom>
        </p:spPr>
      </p:pic>
      <p:pic>
        <p:nvPicPr>
          <p:cNvPr id="20" name="Рисунок 19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12160" y="3140968"/>
            <a:ext cx="609600" cy="609600"/>
          </a:xfrm>
          <a:prstGeom prst="rect">
            <a:avLst/>
          </a:prstGeom>
        </p:spPr>
      </p:pic>
      <p:pic>
        <p:nvPicPr>
          <p:cNvPr id="21" name="Рисунок 20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48264" y="3284984"/>
            <a:ext cx="609600" cy="609600"/>
          </a:xfrm>
          <a:prstGeom prst="rect">
            <a:avLst/>
          </a:prstGeom>
        </p:spPr>
      </p:pic>
      <p:pic>
        <p:nvPicPr>
          <p:cNvPr id="22" name="Рисунок 21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52120" y="3933056"/>
            <a:ext cx="609600" cy="609600"/>
          </a:xfrm>
          <a:prstGeom prst="rect">
            <a:avLst/>
          </a:prstGeom>
        </p:spPr>
      </p:pic>
      <p:pic>
        <p:nvPicPr>
          <p:cNvPr id="23" name="Рисунок 22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16216" y="3861048"/>
            <a:ext cx="609600" cy="609600"/>
          </a:xfrm>
          <a:prstGeom prst="rect">
            <a:avLst/>
          </a:prstGeom>
        </p:spPr>
      </p:pic>
      <p:pic>
        <p:nvPicPr>
          <p:cNvPr id="24" name="Рисунок 23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64288" y="4221088"/>
            <a:ext cx="609600" cy="609600"/>
          </a:xfrm>
          <a:prstGeom prst="rect">
            <a:avLst/>
          </a:prstGeom>
        </p:spPr>
      </p:pic>
      <p:pic>
        <p:nvPicPr>
          <p:cNvPr id="25" name="Рисунок 24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52120" y="4437112"/>
            <a:ext cx="609600" cy="609600"/>
          </a:xfrm>
          <a:prstGeom prst="rect">
            <a:avLst/>
          </a:prstGeom>
        </p:spPr>
      </p:pic>
      <p:pic>
        <p:nvPicPr>
          <p:cNvPr id="26" name="Рисунок 25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16216" y="4437112"/>
            <a:ext cx="609600" cy="609600"/>
          </a:xfrm>
          <a:prstGeom prst="rect">
            <a:avLst/>
          </a:prstGeom>
        </p:spPr>
      </p:pic>
      <p:pic>
        <p:nvPicPr>
          <p:cNvPr id="27" name="Рисунок 26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52320" y="4941168"/>
            <a:ext cx="609600" cy="609600"/>
          </a:xfrm>
          <a:prstGeom prst="rect">
            <a:avLst/>
          </a:prstGeom>
        </p:spPr>
      </p:pic>
      <p:pic>
        <p:nvPicPr>
          <p:cNvPr id="28" name="Рисунок 27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92080" y="5157192"/>
            <a:ext cx="609600" cy="609600"/>
          </a:xfrm>
          <a:prstGeom prst="rect">
            <a:avLst/>
          </a:prstGeom>
        </p:spPr>
      </p:pic>
      <p:pic>
        <p:nvPicPr>
          <p:cNvPr id="29" name="Рисунок 28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40152" y="4941168"/>
            <a:ext cx="609600" cy="609600"/>
          </a:xfrm>
          <a:prstGeom prst="rect">
            <a:avLst/>
          </a:prstGeom>
        </p:spPr>
      </p:pic>
      <p:pic>
        <p:nvPicPr>
          <p:cNvPr id="30" name="Рисунок 29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16216" y="5013176"/>
            <a:ext cx="609600" cy="609600"/>
          </a:xfrm>
          <a:prstGeom prst="rect">
            <a:avLst/>
          </a:prstGeom>
        </p:spPr>
      </p:pic>
      <p:pic>
        <p:nvPicPr>
          <p:cNvPr id="31" name="Рисунок 30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92280" y="5445224"/>
            <a:ext cx="609600" cy="609600"/>
          </a:xfrm>
          <a:prstGeom prst="rect">
            <a:avLst/>
          </a:prstGeom>
        </p:spPr>
      </p:pic>
      <p:pic>
        <p:nvPicPr>
          <p:cNvPr id="32" name="Рисунок 31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72200" y="5589240"/>
            <a:ext cx="609600" cy="609600"/>
          </a:xfrm>
          <a:prstGeom prst="rect">
            <a:avLst/>
          </a:prstGeom>
        </p:spPr>
      </p:pic>
      <p:pic>
        <p:nvPicPr>
          <p:cNvPr id="33" name="Рисунок 32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80112" y="5589240"/>
            <a:ext cx="609600" cy="609600"/>
          </a:xfrm>
          <a:prstGeom prst="rect">
            <a:avLst/>
          </a:prstGeom>
        </p:spPr>
      </p:pic>
      <p:pic>
        <p:nvPicPr>
          <p:cNvPr id="34" name="Рисунок 33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668344" y="5517232"/>
            <a:ext cx="609600" cy="609600"/>
          </a:xfrm>
          <a:prstGeom prst="rect">
            <a:avLst/>
          </a:prstGeom>
        </p:spPr>
      </p:pic>
      <p:pic>
        <p:nvPicPr>
          <p:cNvPr id="35" name="Рисунок 34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88224" y="1628800"/>
            <a:ext cx="609600" cy="609600"/>
          </a:xfrm>
          <a:prstGeom prst="rect">
            <a:avLst/>
          </a:prstGeom>
        </p:spPr>
      </p:pic>
      <p:pic>
        <p:nvPicPr>
          <p:cNvPr id="36" name="Рисунок 35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44208" y="2780928"/>
            <a:ext cx="609600" cy="609600"/>
          </a:xfrm>
          <a:prstGeom prst="rect">
            <a:avLst/>
          </a:prstGeom>
        </p:spPr>
      </p:pic>
      <p:pic>
        <p:nvPicPr>
          <p:cNvPr id="37" name="Рисунок 36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47864" y="908720"/>
            <a:ext cx="609600" cy="609600"/>
          </a:xfrm>
          <a:prstGeom prst="rect">
            <a:avLst/>
          </a:prstGeom>
        </p:spPr>
      </p:pic>
      <p:pic>
        <p:nvPicPr>
          <p:cNvPr id="38" name="Рисунок 37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5536" y="836712"/>
            <a:ext cx="609600" cy="609600"/>
          </a:xfrm>
          <a:prstGeom prst="rect">
            <a:avLst/>
          </a:prstGeom>
        </p:spPr>
      </p:pic>
      <p:pic>
        <p:nvPicPr>
          <p:cNvPr id="39" name="Рисунок 38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51720" y="3789040"/>
            <a:ext cx="609600" cy="609600"/>
          </a:xfrm>
          <a:prstGeom prst="rect">
            <a:avLst/>
          </a:prstGeom>
        </p:spPr>
      </p:pic>
      <p:pic>
        <p:nvPicPr>
          <p:cNvPr id="40" name="Рисунок 39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259632" y="2420888"/>
            <a:ext cx="609600" cy="609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19672" y="29249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(игра-викторина)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8388424" y="116632"/>
            <a:ext cx="573122" cy="548680"/>
            <a:chOff x="8247350" y="620688"/>
            <a:chExt cx="896650" cy="896650"/>
          </a:xfrm>
        </p:grpSpPr>
        <p:pic>
          <p:nvPicPr>
            <p:cNvPr id="48" name="Рисунок 47" descr="822875-0cb3c37498c88cb9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247350" y="620688"/>
              <a:ext cx="896650" cy="896650"/>
            </a:xfrm>
            <a:prstGeom prst="rect">
              <a:avLst/>
            </a:prstGeom>
          </p:spPr>
        </p:pic>
        <p:sp>
          <p:nvSpPr>
            <p:cNvPr id="44" name="Управляющая кнопка: сведения 43">
              <a:hlinkClick r:id="" action="ppaction://hlinkshowjump?jump=lastslide" highlightClick="1"/>
            </p:cNvPr>
            <p:cNvSpPr/>
            <p:nvPr/>
          </p:nvSpPr>
          <p:spPr>
            <a:xfrm>
              <a:off x="8532440" y="980728"/>
              <a:ext cx="395536" cy="360040"/>
            </a:xfrm>
            <a:prstGeom prst="actionButtonInformati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5536" y="1772816"/>
            <a:ext cx="3816424" cy="1211942"/>
            <a:chOff x="395536" y="1772816"/>
            <a:chExt cx="3816424" cy="1211942"/>
          </a:xfrm>
        </p:grpSpPr>
        <p:pic>
          <p:nvPicPr>
            <p:cNvPr id="41" name="Рисунок 40" descr="1173533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979712" y="1844824"/>
              <a:ext cx="609600" cy="609600"/>
            </a:xfrm>
            <a:prstGeom prst="rect">
              <a:avLst/>
            </a:prstGeom>
          </p:spPr>
        </p:pic>
        <p:pic>
          <p:nvPicPr>
            <p:cNvPr id="42" name="Рисунок 41" descr="1173533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275856" y="1844824"/>
              <a:ext cx="609600" cy="609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95536" y="1772816"/>
              <a:ext cx="360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0B0F0"/>
                  </a:solidFill>
                </a:rPr>
                <a:t>«</a:t>
              </a:r>
              <a:endParaRPr lang="ru-RU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51920" y="2276872"/>
              <a:ext cx="360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CC9900"/>
                  </a:solidFill>
                </a:rPr>
                <a:t>»</a:t>
              </a:r>
              <a:endParaRPr lang="ru-RU" sz="4000" b="1" dirty="0">
                <a:solidFill>
                  <a:srgbClr val="CC9900"/>
                </a:solidFill>
              </a:endParaRPr>
            </a:p>
          </p:txBody>
        </p:sp>
      </p:grpSp>
      <p:pic>
        <p:nvPicPr>
          <p:cNvPr id="50" name="Рисунок 49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27584" y="1700808"/>
            <a:ext cx="609600" cy="609600"/>
          </a:xfrm>
          <a:prstGeom prst="rect">
            <a:avLst/>
          </a:prstGeom>
        </p:spPr>
      </p:pic>
      <p:pic>
        <p:nvPicPr>
          <p:cNvPr id="51" name="Рисунок 50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51720" y="836712"/>
            <a:ext cx="609600" cy="609600"/>
          </a:xfrm>
          <a:prstGeom prst="rect">
            <a:avLst/>
          </a:prstGeom>
        </p:spPr>
      </p:pic>
      <p:pic>
        <p:nvPicPr>
          <p:cNvPr id="52" name="Рисунок 51" descr="1173533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11760" y="24208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6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1F2EA"/>
              </a:clrFrom>
              <a:clrTo>
                <a:srgbClr val="F1F2E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1988840"/>
            <a:ext cx="6264696" cy="4279776"/>
          </a:xfrm>
          <a:prstGeom prst="rect">
            <a:avLst/>
          </a:prstGeom>
        </p:spPr>
      </p:pic>
      <p:pic>
        <p:nvPicPr>
          <p:cNvPr id="8" name="Рисунок 7" descr="957429970c1d05cc7341e98031aadcf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504" y="1"/>
            <a:ext cx="2808312" cy="1048938"/>
          </a:xfrm>
          <a:prstGeom prst="rect">
            <a:avLst/>
          </a:prstGeom>
        </p:spPr>
      </p:pic>
      <p:pic>
        <p:nvPicPr>
          <p:cNvPr id="9" name="Рисунок 8" descr="b23d2f0493c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5517232"/>
            <a:ext cx="5616624" cy="1047750"/>
          </a:xfrm>
          <a:prstGeom prst="rect">
            <a:avLst/>
          </a:prstGeom>
        </p:spPr>
      </p:pic>
      <p:pic>
        <p:nvPicPr>
          <p:cNvPr id="10" name="Рисунок 9" descr="68656311_65886006_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6774526" y="1"/>
            <a:ext cx="2249172" cy="1916832"/>
          </a:xfrm>
          <a:prstGeom prst="rect">
            <a:avLst/>
          </a:prstGeom>
        </p:spPr>
      </p:pic>
      <p:pic>
        <p:nvPicPr>
          <p:cNvPr id="13" name="Рисунок 12" descr="956239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452320" y="764704"/>
            <a:ext cx="906214" cy="1248060"/>
          </a:xfrm>
          <a:prstGeom prst="rect">
            <a:avLst/>
          </a:prstGeom>
        </p:spPr>
      </p:pic>
      <p:pic>
        <p:nvPicPr>
          <p:cNvPr id="14" name="Рисунок 13" descr="6975265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62539" y="2420888"/>
            <a:ext cx="2481461" cy="386520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5517232"/>
            <a:ext cx="755576" cy="755576"/>
            <a:chOff x="0" y="5517232"/>
            <a:chExt cx="755576" cy="755576"/>
          </a:xfrm>
        </p:grpSpPr>
        <p:pic>
          <p:nvPicPr>
            <p:cNvPr id="11" name="Рисунок 10" descr="kerst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0" y="5517232"/>
              <a:ext cx="755576" cy="755576"/>
            </a:xfrm>
            <a:prstGeom prst="rect">
              <a:avLst/>
            </a:prstGeom>
          </p:spPr>
        </p:pic>
        <p:sp>
          <p:nvSpPr>
            <p:cNvPr id="15" name="Управляющая кнопка: домой 14">
              <a:hlinkClick r:id="rId9" action="ppaction://hlinksldjump" highlightClick="1"/>
            </p:cNvPr>
            <p:cNvSpPr/>
            <p:nvPr/>
          </p:nvSpPr>
          <p:spPr>
            <a:xfrm>
              <a:off x="179512" y="5805264"/>
              <a:ext cx="360040" cy="360040"/>
            </a:xfrm>
            <a:prstGeom prst="actionButtonHome">
              <a:avLst/>
            </a:prstGeom>
            <a:solidFill>
              <a:srgbClr val="FF339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Fanfa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81724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250126e2f111012263c712ca00280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772816"/>
            <a:ext cx="5993651" cy="4266667"/>
          </a:xfrm>
          <a:prstGeom prst="rect">
            <a:avLst/>
          </a:prstGeom>
        </p:spPr>
      </p:pic>
      <p:pic>
        <p:nvPicPr>
          <p:cNvPr id="4" name="Рисунок 3" descr="33250126e2f111012263c712ca00280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2132856"/>
            <a:ext cx="5993651" cy="4266667"/>
          </a:xfrm>
          <a:prstGeom prst="rect">
            <a:avLst/>
          </a:prstGeom>
        </p:spPr>
      </p:pic>
      <p:pic>
        <p:nvPicPr>
          <p:cNvPr id="5" name="Рисунок 4" descr="sd6ep3mr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562007"/>
            <a:ext cx="3141712" cy="3295993"/>
          </a:xfrm>
          <a:prstGeom prst="rect">
            <a:avLst/>
          </a:prstGeom>
        </p:spPr>
      </p:pic>
      <p:pic>
        <p:nvPicPr>
          <p:cNvPr id="9" name="Рисунок 8" descr="0_95bf6_240b5a31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5404" y="4941168"/>
            <a:ext cx="1344388" cy="1740027"/>
          </a:xfrm>
          <a:prstGeom prst="rect">
            <a:avLst/>
          </a:prstGeom>
        </p:spPr>
      </p:pic>
      <p:pic>
        <p:nvPicPr>
          <p:cNvPr id="10" name="Рисунок 9" descr="ce3da3ce3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88640"/>
            <a:ext cx="3648819" cy="1381233"/>
          </a:xfrm>
          <a:prstGeom prst="rect">
            <a:avLst/>
          </a:prstGeom>
        </p:spPr>
      </p:pic>
      <p:pic>
        <p:nvPicPr>
          <p:cNvPr id="11" name="Рисунок 10" descr="2262093-43850797b0b3ba8a.gif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60648"/>
            <a:ext cx="3810000" cy="952500"/>
          </a:xfrm>
          <a:prstGeom prst="rect">
            <a:avLst/>
          </a:prstGeom>
        </p:spPr>
      </p:pic>
      <p:pic>
        <p:nvPicPr>
          <p:cNvPr id="12" name="Рисунок 11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pic>
        <p:nvPicPr>
          <p:cNvPr id="13" name="Рисунок 12" descr="0_4b2d1_982a5c4f_S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79912" y="4953238"/>
            <a:ext cx="1752381" cy="19047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ntage-christmas-card-silent-night-choirboys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96752"/>
            <a:ext cx="7560840" cy="4627756"/>
          </a:xfrm>
          <a:prstGeom prst="rect">
            <a:avLst/>
          </a:prstGeom>
        </p:spPr>
      </p:pic>
      <p:pic>
        <p:nvPicPr>
          <p:cNvPr id="5" name="Рисунок 4" descr="3dc75b81eac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0"/>
            <a:ext cx="4371975" cy="1466850"/>
          </a:xfrm>
          <a:prstGeom prst="rect">
            <a:avLst/>
          </a:prstGeom>
        </p:spPr>
      </p:pic>
      <p:pic>
        <p:nvPicPr>
          <p:cNvPr id="6" name="Рисунок 5" descr="0_8acde_e1b9dbd9_XL.jpg"/>
          <p:cNvPicPr>
            <a:picLocks noChangeAspect="1"/>
          </p:cNvPicPr>
          <p:nvPr/>
        </p:nvPicPr>
        <p:blipFill>
          <a:blip r:embed="rId4" cstate="email"/>
          <a:srcRect l="1890" b="21017"/>
          <a:stretch>
            <a:fillRect/>
          </a:stretch>
        </p:blipFill>
        <p:spPr>
          <a:xfrm>
            <a:off x="971600" y="5733256"/>
            <a:ext cx="7475984" cy="979512"/>
          </a:xfrm>
          <a:prstGeom prst="rect">
            <a:avLst/>
          </a:prstGeom>
        </p:spPr>
      </p:pic>
      <p:pic>
        <p:nvPicPr>
          <p:cNvPr id="7" name="Рисунок 6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412776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88874_original.gif"/>
          <p:cNvPicPr>
            <a:picLocks noChangeAspect="1"/>
          </p:cNvPicPr>
          <p:nvPr/>
        </p:nvPicPr>
        <p:blipFill>
          <a:blip r:embed="rId5" cstate="email"/>
          <a:srcRect l="5094" r="8304" b="4465"/>
          <a:stretch>
            <a:fillRect/>
          </a:stretch>
        </p:blipFill>
        <p:spPr>
          <a:xfrm>
            <a:off x="3419872" y="1268760"/>
            <a:ext cx="2448272" cy="1296144"/>
          </a:xfrm>
          <a:prstGeom prst="rect">
            <a:avLst/>
          </a:prstGeom>
        </p:spPr>
      </p:pic>
      <p:pic>
        <p:nvPicPr>
          <p:cNvPr id="30" name="Рисунок 29" descr="19579_0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340768"/>
            <a:ext cx="3428628" cy="3973363"/>
          </a:xfrm>
          <a:prstGeom prst="rect">
            <a:avLst/>
          </a:prstGeom>
        </p:spPr>
      </p:pic>
      <p:pic>
        <p:nvPicPr>
          <p:cNvPr id="23" name="Рисунок 22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3728" y="134076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9592" y="2492896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27584" y="1196752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e5f0a948d92b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99992" y="2996952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ОДИН ИЗ ГЛАВНЫХ ХРИСТИАНСКИХ ПРАЗДНИКОВ,   В НАЧАЛЕ ГОДА?</a:t>
            </a:r>
            <a:endParaRPr lang="ru-RU" sz="24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6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84168" y="2845526"/>
            <a:ext cx="2428892" cy="71438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ПОКРОВ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84168" y="4702914"/>
            <a:ext cx="2428892" cy="71438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ПАСХА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6084168" y="3774220"/>
            <a:ext cx="2428892" cy="71438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РОЖДЕСТВО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6084168" y="1916832"/>
            <a:ext cx="2428892" cy="71438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СОРОКИ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6021288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  <p:pic>
        <p:nvPicPr>
          <p:cNvPr id="32" name="Рисунок 31" descr="063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33" name="Рисунок 3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sp>
        <p:nvSpPr>
          <p:cNvPr id="34" name="Текст 9"/>
          <p:cNvSpPr txBox="1">
            <a:spLocks/>
          </p:cNvSpPr>
          <p:nvPr/>
        </p:nvSpPr>
        <p:spPr>
          <a:xfrm>
            <a:off x="2500868" y="5430404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УВЫ! ХА-ХА-ХА!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Текст 9"/>
          <p:cNvSpPr txBox="1">
            <a:spLocks/>
          </p:cNvSpPr>
          <p:nvPr/>
        </p:nvSpPr>
        <p:spPr>
          <a:xfrm>
            <a:off x="2483768" y="5445224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УВЫ! ХА-ХА-ХА!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Текст 9"/>
          <p:cNvSpPr txBox="1">
            <a:spLocks/>
          </p:cNvSpPr>
          <p:nvPr/>
        </p:nvSpPr>
        <p:spPr>
          <a:xfrm>
            <a:off x="2483768" y="5445224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УВЫ! ХА-ХА-ХА!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/>
      <p:bldP spid="17" grpId="1"/>
      <p:bldP spid="34" grpId="0" build="p"/>
      <p:bldP spid="35" grpId="0" build="p"/>
      <p:bldP spid="35" grpId="1" build="allAtOnce"/>
      <p:bldP spid="36" grpId="0" build="p"/>
      <p:bldP spid="36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134076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4201" y="1909416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5576" y="980728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196752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55951" y="1837978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4429132"/>
            <a:ext cx="2357454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ГОРДЕЦЫ</a:t>
            </a:r>
          </a:p>
        </p:txBody>
      </p:sp>
      <p:sp>
        <p:nvSpPr>
          <p:cNvPr id="4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3429000"/>
            <a:ext cx="2357454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СЛЕПЦЫ</a:t>
            </a:r>
          </a:p>
        </p:txBody>
      </p:sp>
      <p:sp>
        <p:nvSpPr>
          <p:cNvPr id="5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929322" y="2428868"/>
            <a:ext cx="2357454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ВОЛХВЫ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1428736"/>
            <a:ext cx="2357454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СТРАННИКИ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ОБЛАДАТЕЛИ ТАЙНЫХ ЗНАНИЙ, МУДРЕЦЫ, ПРИНЕСШИЕ ДАРЫ МЛАДЕНЦУ ИИСУСУ?</a:t>
            </a:r>
          </a:p>
        </p:txBody>
      </p:sp>
      <p:pic>
        <p:nvPicPr>
          <p:cNvPr id="21" name="Рисунок 20" descr="Christmas-image-christmas-36403950-604-453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484784"/>
            <a:ext cx="5179549" cy="3884662"/>
          </a:xfrm>
          <a:prstGeom prst="rect">
            <a:avLst/>
          </a:prstGeom>
        </p:spPr>
      </p:pic>
      <p:pic>
        <p:nvPicPr>
          <p:cNvPr id="22" name="Рисунок 21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3" name="Рисунок 2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60432" y="6165304"/>
            <a:ext cx="548258" cy="548258"/>
          </a:xfrm>
          <a:prstGeom prst="rect">
            <a:avLst/>
          </a:prstGeom>
        </p:spPr>
      </p:pic>
      <p:sp>
        <p:nvSpPr>
          <p:cNvPr id="27" name="Текст 9"/>
          <p:cNvSpPr txBox="1">
            <a:spLocks/>
          </p:cNvSpPr>
          <p:nvPr/>
        </p:nvSpPr>
        <p:spPr>
          <a:xfrm>
            <a:off x="2123728" y="5229200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Текст 9"/>
          <p:cNvSpPr txBox="1">
            <a:spLocks/>
          </p:cNvSpPr>
          <p:nvPr/>
        </p:nvSpPr>
        <p:spPr>
          <a:xfrm>
            <a:off x="2123728" y="5229200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Текст 9"/>
          <p:cNvSpPr txBox="1">
            <a:spLocks/>
          </p:cNvSpPr>
          <p:nvPr/>
        </p:nvSpPr>
        <p:spPr>
          <a:xfrm>
            <a:off x="2123728" y="5229200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/>
      <p:bldP spid="13" grpId="1"/>
      <p:bldP spid="27" grpId="0" build="p"/>
      <p:bldP spid="27" grpId="1" build="allAtOnce"/>
      <p:bldP spid="28" grpId="0" build="p"/>
      <p:bldP spid="28" grpId="1" build="allAtOnce"/>
      <p:bldP spid="29" grpId="0" build="p"/>
      <p:bldP spid="29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1268760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2132856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3568" y="908720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1124744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83943" y="1765970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86446" y="2071678"/>
            <a:ext cx="2428892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ДУБ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86446" y="4214818"/>
            <a:ext cx="2428892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РЯБИНА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786446" y="3143248"/>
            <a:ext cx="2428892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ЁЛКА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786446" y="1071546"/>
            <a:ext cx="2428892" cy="785818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БЕРЁЗА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2195736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195736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2195736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60648"/>
            <a:ext cx="521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РОЖДЕСТВЕНСКОЕ ДЕРЕВО?</a:t>
            </a:r>
            <a:endParaRPr lang="ru-RU" sz="24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0_95bf6_240b5a31_L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547664" y="1772816"/>
            <a:ext cx="2880320" cy="3240360"/>
          </a:xfrm>
          <a:prstGeom prst="rect">
            <a:avLst/>
          </a:prstGeom>
        </p:spPr>
      </p:pic>
      <p:pic>
        <p:nvPicPr>
          <p:cNvPr id="21" name="Рисунок 20" descr="e5f0a948d92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1309" y="2882919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3" name="Рисунок 2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_77d65_d098d878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59632" y="1268760"/>
            <a:ext cx="2899847" cy="3888432"/>
          </a:xfrm>
          <a:prstGeom prst="rect">
            <a:avLst/>
          </a:prstGeom>
        </p:spPr>
      </p:pic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59832" y="1052736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84201" y="2125440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5576" y="1196752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1412776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55951" y="2054002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857884" y="2285992"/>
            <a:ext cx="2500330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ВО ФРАНЦИИ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857884" y="3286124"/>
            <a:ext cx="2500330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 АНГЛИИ</a:t>
            </a:r>
          </a:p>
        </p:txBody>
      </p:sp>
      <p:sp>
        <p:nvSpPr>
          <p:cNvPr id="4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857884" y="4286256"/>
            <a:ext cx="2500330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 ГЕРМАНИИ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857884" y="1285860"/>
            <a:ext cx="2500330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В РОССИИ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2428860" y="528638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41176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2411760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Bookman Old Style" pitchFamily="18" charset="0"/>
              </a:rPr>
              <a:t>В КАКОЙ СТРАНЕ РОДИЛАСЬ ТРАДИЦИЯ НАРЯЖАТЬ ЁЛКУ?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1" name="Рисунок 20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2" name="Рисунок 21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687797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2276872"/>
            <a:ext cx="3600400" cy="2664296"/>
          </a:xfrm>
          <a:prstGeom prst="rect">
            <a:avLst/>
          </a:prstGeom>
        </p:spPr>
      </p:pic>
      <p:pic>
        <p:nvPicPr>
          <p:cNvPr id="16" name="Рисунок 15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39752" y="1484784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e5f0a948d92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7584" y="2204864"/>
            <a:ext cx="357188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e5f0a948d92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5576" y="1124744"/>
            <a:ext cx="500063" cy="5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1340768"/>
            <a:ext cx="428625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e5f0a948d92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88024" y="2564904"/>
            <a:ext cx="304800" cy="34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4429132"/>
            <a:ext cx="2357454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ВЕЛИЧАНИЕ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3500438"/>
            <a:ext cx="2357454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КОНДАК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929322" y="2571744"/>
            <a:ext cx="2357454" cy="71438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ТРОПАРЬ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929322" y="1571612"/>
            <a:ext cx="2357454" cy="785818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8872" tIns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b="1" spc="1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200" b="1" spc="1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СТИХИРА</a:t>
            </a:r>
          </a:p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000" b="1" spc="1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1979712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1979712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Текст 9"/>
          <p:cNvSpPr txBox="1">
            <a:spLocks/>
          </p:cNvSpPr>
          <p:nvPr/>
        </p:nvSpPr>
        <p:spPr>
          <a:xfrm>
            <a:off x="1979712" y="5301208"/>
            <a:ext cx="3151252" cy="420624"/>
          </a:xfrm>
          <a:prstGeom prst="rect">
            <a:avLst/>
          </a:prstGeom>
        </p:spPr>
        <p:txBody>
          <a:bodyPr lIns="118872" t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Bookman Old Style" pitchFamily="18" charset="0"/>
              </a:rPr>
              <a:t>КРАТКОЕ ПЕСНОПЕНИЕ ВЫРАЖАЮЩЕЕ СУТЬ ПРАЗДНИКА РОЖДЕСТВА ХРИСТОВА?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22" name="Рисунок 21" descr="06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116632"/>
            <a:ext cx="3213720" cy="824950"/>
          </a:xfrm>
          <a:prstGeom prst="rect">
            <a:avLst/>
          </a:prstGeom>
        </p:spPr>
      </p:pic>
      <p:pic>
        <p:nvPicPr>
          <p:cNvPr id="23" name="Рисунок 22" descr="kers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595742" y="6165304"/>
            <a:ext cx="548258" cy="54825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907704" y="5877272"/>
            <a:ext cx="52149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МОЛОДЕЦ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24" grpId="0"/>
      <p:bldP spid="2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246</Words>
  <Application>Microsoft Office PowerPoint</Application>
  <PresentationFormat>Экран (4:3)</PresentationFormat>
  <Paragraphs>154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МКОУ Лермонтовская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 Рождеством Христовым!"</dc:title>
  <dc:subject>Рождество</dc:subject>
  <dc:creator>Банникова Е.П.</dc:creator>
  <cp:lastModifiedBy>1</cp:lastModifiedBy>
  <cp:revision>170</cp:revision>
  <dcterms:created xsi:type="dcterms:W3CDTF">2014-12-08T09:20:23Z</dcterms:created>
  <dcterms:modified xsi:type="dcterms:W3CDTF">2015-12-21T19:27:49Z</dcterms:modified>
  <cp:category>игра-викторина</cp:category>
</cp:coreProperties>
</file>